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58" r:id="rId6"/>
    <p:sldId id="262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5799-2C52-4DE5-89E7-B915AE94B3DB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6396-B7C2-415D-8A5F-952551314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71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5799-2C52-4DE5-89E7-B915AE94B3DB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6396-B7C2-415D-8A5F-952551314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57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5799-2C52-4DE5-89E7-B915AE94B3DB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6396-B7C2-415D-8A5F-952551314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8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5799-2C52-4DE5-89E7-B915AE94B3DB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6396-B7C2-415D-8A5F-952551314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26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5799-2C52-4DE5-89E7-B915AE94B3DB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6396-B7C2-415D-8A5F-952551314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601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5799-2C52-4DE5-89E7-B915AE94B3DB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6396-B7C2-415D-8A5F-952551314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30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5799-2C52-4DE5-89E7-B915AE94B3DB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6396-B7C2-415D-8A5F-952551314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89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5799-2C52-4DE5-89E7-B915AE94B3DB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6396-B7C2-415D-8A5F-952551314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57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5799-2C52-4DE5-89E7-B915AE94B3DB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6396-B7C2-415D-8A5F-952551314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485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5799-2C52-4DE5-89E7-B915AE94B3DB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6396-B7C2-415D-8A5F-952551314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5799-2C52-4DE5-89E7-B915AE94B3DB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6396-B7C2-415D-8A5F-952551314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89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25799-2C52-4DE5-89E7-B915AE94B3DB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96396-B7C2-415D-8A5F-952551314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59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15212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МБДОУ «</a:t>
            </a:r>
            <a:r>
              <a:rPr lang="ru-RU" sz="2000" dirty="0" err="1" smtClean="0"/>
              <a:t>Старобачатский</a:t>
            </a:r>
            <a:r>
              <a:rPr lang="ru-RU" sz="2000" dirty="0" smtClean="0"/>
              <a:t> детский сад общеразвивающего вида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3793976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r>
              <a:rPr lang="ru-RU" sz="5400" b="1" dirty="0" smtClean="0">
                <a:solidFill>
                  <a:srgbClr val="FF0000"/>
                </a:solidFill>
              </a:rPr>
              <a:t>Русские </a:t>
            </a:r>
            <a:r>
              <a:rPr lang="ru-RU" sz="5400" b="1" smtClean="0">
                <a:solidFill>
                  <a:srgbClr val="FF0000"/>
                </a:solidFill>
              </a:rPr>
              <a:t>народные </a:t>
            </a:r>
            <a:r>
              <a:rPr lang="ru-RU" sz="5400" b="1" smtClean="0">
                <a:solidFill>
                  <a:srgbClr val="FF0000"/>
                </a:solidFill>
              </a:rPr>
              <a:t>костюмы</a:t>
            </a: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Заведующий Баженова Валентина Васильевна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156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3610744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Хохлома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905" y="5805264"/>
            <a:ext cx="8300895" cy="5760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хохлома</a:t>
            </a:r>
            <a:endParaRPr lang="ru-RU" b="1" dirty="0"/>
          </a:p>
        </p:txBody>
      </p:sp>
      <p:pic>
        <p:nvPicPr>
          <p:cNvPr id="1026" name="Picture 2" descr="C:\Users\user\Desktop\костюмы\Дефиле\IMG-20220418-WA0381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05" y="980728"/>
            <a:ext cx="832419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376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21602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Гжель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костюмы\Дефиле\IMG-20220418-WA0382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35292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915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343" y="6021288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Городец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007" y="1700808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user\Desktop\костюмы\Дефиле\IMG-20220418-WA03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7"/>
            <a:ext cx="8334542" cy="489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513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Народный костюм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988841"/>
            <a:ext cx="5616624" cy="2592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костюмы\Дефиле\IMG-20220418-WA0391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7687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178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7727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Курочка. Солнышко.  Весна</a:t>
            </a:r>
            <a:endParaRPr lang="ru-RU" b="1" dirty="0"/>
          </a:p>
        </p:txBody>
      </p:sp>
      <p:pic>
        <p:nvPicPr>
          <p:cNvPr id="7172" name="Picture 4" descr="C:\Users\user\Desktop\костюмы\Дефиле\IMG-20220419-WA01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980728"/>
            <a:ext cx="302433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костюмы\Дефиле\IMG_20220419_1346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12583"/>
            <a:ext cx="2520279" cy="486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костюмы\Дефиле\IMG-20220419-WA0028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80728"/>
            <a:ext cx="288032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095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751" y="5805264"/>
            <a:ext cx="8304049" cy="50405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Русские костюмы</a:t>
            </a:r>
            <a:endParaRPr lang="ru-RU" b="1" dirty="0"/>
          </a:p>
        </p:txBody>
      </p:sp>
      <p:pic>
        <p:nvPicPr>
          <p:cNvPr id="8194" name="Picture 2" descr="C:\Users\user\Desktop\костюмы\Дефиле\IMG-20220418-WA0385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51" y="944246"/>
            <a:ext cx="3240360" cy="500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костюмы\Дефиле\IMG-20220419-WA0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959915"/>
            <a:ext cx="2304255" cy="498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user\Desktop\костюмы\Дефиле\IMG-20220202-WA004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59915"/>
            <a:ext cx="2808312" cy="498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849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Русские костюмы</a:t>
            </a:r>
            <a:endParaRPr lang="ru-RU" b="1" dirty="0"/>
          </a:p>
        </p:txBody>
      </p:sp>
      <p:pic>
        <p:nvPicPr>
          <p:cNvPr id="9218" name="Picture 2" descr="C:\Users\user\Desktop\костюмы\Дефиле\IMG-20220419-WA000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37708"/>
            <a:ext cx="2304256" cy="493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костюмы\Дефиле\IMG-20220419-WA0005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37708"/>
            <a:ext cx="2879563" cy="493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костюмы\Дефиле\IMG-20220419-WA0007 (2)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72523"/>
            <a:ext cx="3312368" cy="490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70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020" y="594928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Русские костюмы</a:t>
            </a:r>
            <a:endParaRPr lang="ru-RU" b="1" dirty="0"/>
          </a:p>
        </p:txBody>
      </p:sp>
      <p:pic>
        <p:nvPicPr>
          <p:cNvPr id="10243" name="Picture 3" descr="C:\Users\user\Desktop\костюмы\Дефиле\IMG-20220419-WA0010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80729"/>
            <a:ext cx="288032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ser\Desktop\костюмы\Дефиле\IMG-20220419-WA019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35" y="980729"/>
            <a:ext cx="2222049" cy="48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esktop\костюмы\Дефиле\IMG-20220202-WA00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123" y="980729"/>
            <a:ext cx="3348372" cy="48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5719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31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МБДОУ «Старобачатский детский сад общеразвивающего вида</vt:lpstr>
      <vt:lpstr>Хохлома</vt:lpstr>
      <vt:lpstr>Гжель</vt:lpstr>
      <vt:lpstr>Городец</vt:lpstr>
      <vt:lpstr>Народный костюм</vt:lpstr>
      <vt:lpstr>Курочка. Солнышко.  Весна</vt:lpstr>
      <vt:lpstr>Русские костюмы</vt:lpstr>
      <vt:lpstr>Русские костюмы</vt:lpstr>
      <vt:lpstr>Русские костюмы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«Старобачатский детский сад общеразвивающего вида</dc:title>
  <dc:creator>user</dc:creator>
  <cp:lastModifiedBy>user</cp:lastModifiedBy>
  <cp:revision>6</cp:revision>
  <dcterms:created xsi:type="dcterms:W3CDTF">2022-08-05T03:15:09Z</dcterms:created>
  <dcterms:modified xsi:type="dcterms:W3CDTF">2022-08-05T04:17:21Z</dcterms:modified>
</cp:coreProperties>
</file>